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0" r:id="rId1"/>
  </p:sldMasterIdLst>
  <p:notesMasterIdLst>
    <p:notesMasterId r:id="rId5"/>
  </p:notesMasterIdLst>
  <p:handoutMasterIdLst>
    <p:handoutMasterId r:id="rId6"/>
  </p:handout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1874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customXml" Target="../customXml/item1.xml"/><Relationship Id="rId5" Type="http://schemas.openxmlformats.org/officeDocument/2006/relationships/notesMaster" Target="notesMasters/notesMaster1.xml"/><Relationship Id="rId15" Type="http://schemas.openxmlformats.org/officeDocument/2006/relationships/customXml" Target="../customXml/item5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Relationship Id="rId14" Type="http://schemas.openxmlformats.org/officeDocument/2006/relationships/customXml" Target="../customXml/item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-108" charset="0"/>
                <a:ea typeface="+mn-ea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6BE2D12-B94E-400A-B728-62E49632E408}" type="datetime1">
              <a:rPr lang="da-DK"/>
              <a:pPr>
                <a:defRPr/>
              </a:pPr>
              <a:t>18-11-2016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-108" charset="0"/>
                <a:ea typeface="+mn-ea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CAA284F-009E-4DCC-832B-1D4016EB8855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2946208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26" charset="0"/>
                <a:ea typeface="+mn-ea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26" charset="0"/>
                <a:ea typeface="+mn-ea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26" charset="0"/>
                <a:ea typeface="+mn-ea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2A031B5-8F3B-43EB-9A00-E40814E88C1B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244361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6" charset="0"/>
        <a:ea typeface="ＭＳ Ｐゴシック" pitchFamily="-108" charset="-128"/>
        <a:cs typeface="ＭＳ Ｐゴシック" pitchFamily="-10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6" charset="0"/>
        <a:ea typeface="ＭＳ Ｐゴシック" pitchFamily="2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6" charset="0"/>
        <a:ea typeface="ＭＳ Ｐゴシック" pitchFamily="2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6" charset="0"/>
        <a:ea typeface="ＭＳ Ｐゴシック" pitchFamily="2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6" charset="0"/>
        <a:ea typeface="ＭＳ Ｐゴシック" pitchFamily="2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8" descr="HH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838200"/>
            <a:ext cx="9144000" cy="555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lede 11" descr="Mærke_HJV_Fælles_Positiv_medium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5" y="5694363"/>
            <a:ext cx="1387475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www3.hjv.dk/vagn/Maerker/TRSJ/Logo_HDKB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9338" y="5913438"/>
            <a:ext cx="41767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69384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674914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5888"/>
            <a:ext cx="2057400" cy="601027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5888"/>
            <a:ext cx="6019800" cy="601027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701300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863151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02692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11407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563781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555357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4079378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64420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a-DK" noProof="0" smtClean="0"/>
              <a:t>Klik på ikonet for at tilføje et billede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620806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14400"/>
            <a:ext cx="7200900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3188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Tahoma"/>
                <a:ea typeface="+mn-ea"/>
                <a:cs typeface="Tahoma"/>
              </a:defRPr>
            </a:lvl1pPr>
          </a:lstStyle>
          <a:p>
            <a:pPr>
              <a:defRPr/>
            </a:pPr>
            <a:endParaRPr lang="da-DK"/>
          </a:p>
        </p:txBody>
      </p:sp>
      <p:pic>
        <p:nvPicPr>
          <p:cNvPr id="1029" name="Billede 7" descr="Mærke_HJV_Fælles_Positiv_medium-01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7475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ladsholder til diasnummer 10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F280533-6770-4E63-9BCA-3D51D118FF43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pic>
        <p:nvPicPr>
          <p:cNvPr id="1032" name="Picture 8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6632"/>
            <a:ext cx="3312617" cy="604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ahoma"/>
          <a:ea typeface="ＭＳ Ｐゴシック" pitchFamily="-108" charset="-128"/>
          <a:cs typeface="Tahom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ahoma" pitchFamily="34" charset="0"/>
          <a:ea typeface="ＭＳ Ｐゴシック" pitchFamily="-108" charset="-128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ahoma" pitchFamily="34" charset="0"/>
          <a:ea typeface="ＭＳ Ｐゴシック" pitchFamily="-108" charset="-128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ahoma" pitchFamily="34" charset="0"/>
          <a:ea typeface="ＭＳ Ｐゴシック" pitchFamily="-108" charset="-128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ahoma" pitchFamily="34" charset="0"/>
          <a:ea typeface="ＭＳ Ｐゴシック" pitchFamily="-108" charset="-128"/>
          <a:cs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2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2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2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2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ahoma"/>
          <a:ea typeface="ＭＳ Ｐゴシック" pitchFamily="-108" charset="-128"/>
          <a:cs typeface="Tahoma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ahoma"/>
          <a:ea typeface="ＭＳ Ｐゴシック" pitchFamily="26" charset="-128"/>
          <a:cs typeface="Tahom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Tahoma"/>
          <a:ea typeface="ＭＳ Ｐゴシック" pitchFamily="26" charset="-128"/>
          <a:cs typeface="Tahom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Tahoma"/>
          <a:ea typeface="ＭＳ Ｐゴシック" pitchFamily="26" charset="-128"/>
          <a:cs typeface="Tahom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Tahoma"/>
          <a:ea typeface="ＭＳ Ｐゴシック" pitchFamily="26" charset="-128"/>
          <a:cs typeface="Tahom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26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26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26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26" charset="-128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7200900" cy="426368"/>
          </a:xfrm>
        </p:spPr>
        <p:txBody>
          <a:bodyPr/>
          <a:lstStyle/>
          <a:p>
            <a:pPr algn="ctr"/>
            <a:r>
              <a:rPr lang="da-DK" sz="16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SKYPER 2017</a:t>
            </a:r>
          </a:p>
        </p:txBody>
      </p:sp>
      <p:sp>
        <p:nvSpPr>
          <p:cNvPr id="14339" name="Pladsholder til indhold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81203"/>
          </a:xfrm>
        </p:spPr>
        <p:txBody>
          <a:bodyPr/>
          <a:lstStyle/>
          <a:p>
            <a:pPr lvl="0">
              <a:buNone/>
            </a:pPr>
            <a:r>
              <a:rPr lang="da-DK" sz="1400" dirty="0" smtClean="0"/>
              <a:t>Har på nuværende tidspunkt haft kontakt til Rune, som igen i år gerne vil være med i hele </a:t>
            </a:r>
          </a:p>
          <a:p>
            <a:pPr lvl="0">
              <a:buNone/>
            </a:pPr>
            <a:r>
              <a:rPr lang="da-DK" sz="1400" dirty="0" smtClean="0"/>
              <a:t>planlægningsforløbet.</a:t>
            </a:r>
          </a:p>
          <a:p>
            <a:pPr lvl="0">
              <a:buNone/>
            </a:pPr>
            <a:r>
              <a:rPr lang="da-DK" sz="1400" dirty="0" smtClean="0"/>
              <a:t>SKYPER 2017 gennemføres med følgende skydninger, igen med fokus på gruppeskydninger. </a:t>
            </a:r>
          </a:p>
          <a:p>
            <a:pPr lvl="0">
              <a:buNone/>
            </a:pPr>
            <a:r>
              <a:rPr lang="da-DK" sz="1400" dirty="0" smtClean="0"/>
              <a:t>Planlægningsgrundlag, 18 grupper.</a:t>
            </a:r>
          </a:p>
          <a:p>
            <a:pPr lvl="0">
              <a:buNone/>
            </a:pPr>
            <a:endParaRPr lang="da-DK" sz="1400" dirty="0" smtClean="0"/>
          </a:p>
          <a:p>
            <a:pPr lvl="0"/>
            <a:r>
              <a:rPr lang="da-DK" sz="1400" dirty="0" smtClean="0"/>
              <a:t>K7 (Hovnæs)</a:t>
            </a:r>
          </a:p>
          <a:p>
            <a:pPr lvl="0"/>
            <a:r>
              <a:rPr lang="da-DK" sz="1400" dirty="0" smtClean="0"/>
              <a:t>SM skydning (Hovnæs)</a:t>
            </a:r>
          </a:p>
          <a:p>
            <a:pPr lvl="0"/>
            <a:r>
              <a:rPr lang="da-DK" sz="1400" dirty="0" smtClean="0"/>
              <a:t>Feltmærkeskydning  (SF)</a:t>
            </a:r>
          </a:p>
          <a:p>
            <a:pPr lvl="0"/>
            <a:r>
              <a:rPr lang="da-DK" sz="1400" dirty="0" smtClean="0"/>
              <a:t>HABA S makkerpar</a:t>
            </a:r>
          </a:p>
          <a:p>
            <a:pPr lvl="0"/>
            <a:r>
              <a:rPr lang="da-DK" sz="1400" dirty="0" smtClean="0"/>
              <a:t>HABA N enkeltmand</a:t>
            </a:r>
          </a:p>
          <a:p>
            <a:pPr lvl="0"/>
            <a:r>
              <a:rPr lang="da-DK" sz="1400" dirty="0" smtClean="0"/>
              <a:t>HGR</a:t>
            </a:r>
          </a:p>
          <a:p>
            <a:pPr lvl="0"/>
            <a:r>
              <a:rPr lang="da-DK" sz="1400" dirty="0" smtClean="0"/>
              <a:t>Omskoling FX</a:t>
            </a:r>
          </a:p>
          <a:p>
            <a:pPr lvl="0"/>
            <a:r>
              <a:rPr lang="da-DK" sz="1400" dirty="0" smtClean="0"/>
              <a:t>Uddannelse LYS/Laser</a:t>
            </a:r>
          </a:p>
          <a:p>
            <a:pPr lvl="0"/>
            <a:r>
              <a:rPr lang="da-DK" sz="1400" dirty="0" smtClean="0"/>
              <a:t>GRP III</a:t>
            </a:r>
          </a:p>
          <a:p>
            <a:pPr lvl="0"/>
            <a:r>
              <a:rPr lang="da-DK" sz="1400" dirty="0" smtClean="0"/>
              <a:t>GRP IV</a:t>
            </a:r>
          </a:p>
          <a:p>
            <a:pPr lvl="0"/>
            <a:r>
              <a:rPr lang="da-DK" sz="1400" dirty="0" smtClean="0"/>
              <a:t>GRP V</a:t>
            </a:r>
          </a:p>
          <a:p>
            <a:pPr lvl="0"/>
            <a:r>
              <a:rPr lang="da-DK" sz="1400" smtClean="0"/>
              <a:t>DEL gruppestilling </a:t>
            </a:r>
            <a:r>
              <a:rPr lang="da-DK" sz="1400" dirty="0" smtClean="0"/>
              <a:t>STL18 og STL19</a:t>
            </a:r>
          </a:p>
          <a:p>
            <a:r>
              <a:rPr lang="da-DK" sz="1400" dirty="0" smtClean="0"/>
              <a:t>Hængsel højre og venstre (Under renovering og anvendes hvis banen er klar)</a:t>
            </a:r>
          </a:p>
          <a:p>
            <a:pPr>
              <a:buNone/>
            </a:pPr>
            <a:endParaRPr lang="da-DK" sz="1400" dirty="0" smtClean="0"/>
          </a:p>
          <a:p>
            <a:endParaRPr lang="da-DK" sz="1400" dirty="0" smtClean="0"/>
          </a:p>
          <a:p>
            <a:endParaRPr lang="da-DK" sz="1400" dirty="0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452" y="914401"/>
            <a:ext cx="7200900" cy="426368"/>
          </a:xfrm>
        </p:spPr>
        <p:txBody>
          <a:bodyPr/>
          <a:lstStyle/>
          <a:p>
            <a:r>
              <a:rPr lang="da-DK" sz="1600" dirty="0" err="1" smtClean="0"/>
              <a:t>Grovplan</a:t>
            </a:r>
            <a:r>
              <a:rPr lang="da-DK" sz="1600" dirty="0" smtClean="0"/>
              <a:t> for SKYPER</a:t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>Forud for SKYPER: </a:t>
            </a:r>
            <a:br>
              <a:rPr lang="da-DK" sz="1600" dirty="0" smtClean="0"/>
            </a:br>
            <a:r>
              <a:rPr lang="da-DK" sz="1600" dirty="0" smtClean="0"/>
              <a:t>RECCE for skydninger i Jægerspris (lørdag 10:00 – 15:00)</a:t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2400" dirty="0" err="1" smtClean="0"/>
              <a:t>Grovplan</a:t>
            </a:r>
            <a:r>
              <a:rPr lang="da-DK" sz="2400" dirty="0" smtClean="0"/>
              <a:t> for SKYPER 2017</a:t>
            </a: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b="1" u="sng" dirty="0" smtClean="0"/>
              <a:t>RECCE for SKYPER</a:t>
            </a:r>
            <a:r>
              <a:rPr lang="da-DK" sz="1600" dirty="0" smtClean="0"/>
              <a:t> </a:t>
            </a:r>
            <a:br>
              <a:rPr lang="da-DK" sz="1600" dirty="0" smtClean="0"/>
            </a:br>
            <a:r>
              <a:rPr lang="da-DK" sz="1600" dirty="0" smtClean="0"/>
              <a:t>En lørdag fra 1000 – 1500 (Kun SKYLD)</a:t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b="1" u="sng" dirty="0" smtClean="0"/>
              <a:t>Fredag 21 APR</a:t>
            </a:r>
            <a:br>
              <a:rPr lang="da-DK" sz="1600" b="1" u="sng" dirty="0" smtClean="0"/>
            </a:br>
            <a:r>
              <a:rPr lang="da-DK" sz="1600" dirty="0" smtClean="0"/>
              <a:t>1800 – 1900  Skydemøde for lørdagens program (KUN SKYLD) </a:t>
            </a:r>
            <a:br>
              <a:rPr lang="da-DK" sz="1600" dirty="0" smtClean="0"/>
            </a:br>
            <a:r>
              <a:rPr lang="da-DK" sz="1600" dirty="0" smtClean="0"/>
              <a:t>1900 – 2000  Klargøring til lørdagens skydninger (ALLE).</a:t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b="1" u="sng" dirty="0" smtClean="0"/>
              <a:t>Lørdag 22 APR</a:t>
            </a:r>
            <a:br>
              <a:rPr lang="da-DK" sz="1600" b="1" u="sng" dirty="0" smtClean="0"/>
            </a:br>
            <a:r>
              <a:rPr lang="da-DK" sz="1600" dirty="0" smtClean="0"/>
              <a:t>0730 – 2359 Afholdelse af skydninger jf. særligt program</a:t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b="1" u="sng" dirty="0" smtClean="0"/>
              <a:t>Søndag 23 APR</a:t>
            </a:r>
            <a:br>
              <a:rPr lang="da-DK" sz="1600" b="1" u="sng" dirty="0" smtClean="0"/>
            </a:br>
            <a:r>
              <a:rPr lang="da-DK" sz="1600" dirty="0" smtClean="0"/>
              <a:t>0800 – 1300 Skydninger fortsat jf. særlig plan.</a:t>
            </a:r>
            <a:br>
              <a:rPr lang="da-DK" sz="1600" dirty="0" smtClean="0"/>
            </a:br>
            <a:r>
              <a:rPr lang="da-DK" sz="1600" dirty="0" smtClean="0"/>
              <a:t>1300 – 1430 Spisning, oprydning og afslutning jf. særligt program.</a:t>
            </a:r>
            <a:r>
              <a:rPr lang="da-DK" sz="1600" b="1" u="sng" dirty="0" smtClean="0"/>
              <a:t/>
            </a:r>
            <a:br>
              <a:rPr lang="da-DK" sz="1600" b="1" u="sng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endParaRPr lang="da-DK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HDKBH behov for støtte fra LFA: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1800" dirty="0" smtClean="0"/>
              <a:t>Planlægning/afholdelse af SKYPER</a:t>
            </a:r>
          </a:p>
          <a:p>
            <a:r>
              <a:rPr lang="da-DK" sz="1800" dirty="0" smtClean="0"/>
              <a:t>Taktisk oplæg til GRP skydninger, herunder afgivelse af BEF (dagslys/mørke)</a:t>
            </a:r>
          </a:p>
          <a:p>
            <a:r>
              <a:rPr lang="da-DK" sz="1800" dirty="0" smtClean="0"/>
              <a:t>Taktiske tilbagemeldere GRP skydninger (dagslys/mørke)</a:t>
            </a:r>
          </a:p>
          <a:p>
            <a:r>
              <a:rPr lang="da-DK" sz="1800" dirty="0" smtClean="0"/>
              <a:t>SKYLD, SIKBM, BK til to GRP skydninger (dagslys/mørke) </a:t>
            </a:r>
          </a:p>
          <a:p>
            <a:r>
              <a:rPr lang="da-DK" sz="1800" dirty="0" smtClean="0"/>
              <a:t>Instruktør til afholdelse af uddannelse i hængsel samt SKYLD og sikkerhedspersonel til skydning hængsel.</a:t>
            </a:r>
          </a:p>
          <a:p>
            <a:r>
              <a:rPr lang="da-DK" sz="1800" dirty="0" smtClean="0"/>
              <a:t>Instruktør og hjælpeinstruktører til afholdelse af uddannelse </a:t>
            </a:r>
            <a:r>
              <a:rPr lang="da-DK" sz="1800" smtClean="0"/>
              <a:t>til lys/laser</a:t>
            </a:r>
            <a:r>
              <a:rPr lang="da-DK" sz="1800" dirty="0" smtClean="0"/>
              <a:t>. (kalibrering, sikkerhed samt en lille øvelse i brug af lys/laser.</a:t>
            </a:r>
          </a:p>
          <a:p>
            <a:endParaRPr lang="da-DK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HD-skabelon 2012">
  <a:themeElements>
    <a:clrScheme name="HJK-billed_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JK-billed_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HJK-billed_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JK-billed_to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JK-billed_to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JK-billed_to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JK-billed_to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JK-billed_to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JK-billed_to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JK-billed_to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JK-billed_to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JK-billed_to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JK-billed_to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JK-billed_to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f4ac248240d413e999333b2a5b9a899 xmlns="578eb230-b7c1-454d-b404-5a0163cdac04">
      <Terms xmlns="http://schemas.microsoft.com/office/infopath/2007/PartnerControls"/>
    </ff4ac248240d413e999333b2a5b9a899>
    <TaxCatchAll xmlns="578eb230-b7c1-454d-b404-5a0163cdac04"/>
    <TaxCatchAllLabel xmlns="578eb230-b7c1-454d-b404-5a0163cdac04"/>
  </documentManagement>
</p:properties>
</file>

<file path=customXml/item3.xml><?xml version="1.0" encoding="utf-8"?>
<?mso-contentType ?>
<spe:Receivers xmlns:spe="http://schemas.microsoft.com/sharepoint/events"/>
</file>

<file path=customXml/item4.xml><?xml version="1.0" encoding="utf-8"?>
<?mso-contentType ?>
<SharedContentType xmlns="Microsoft.SharePoint.Taxonomy.ContentTypeSync" SourceId="31b09b3b-8c91-4c04-8635-75c54fdb5b93" ContentTypeId="0x010100E2366F697DE34C7B978089071817F0E9" PreviousValue="false"/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HJV-Dokument" ma:contentTypeID="0x010100E2366F697DE34C7B978089071817F0E90096C087790D9D5844ACD78C75473641A9" ma:contentTypeVersion="6" ma:contentTypeDescription="Opret et nyt dokument." ma:contentTypeScope="" ma:versionID="493eea07c33bc5fc326996329c1f36a0">
  <xsd:schema xmlns:xsd="http://www.w3.org/2001/XMLSchema" xmlns:xs="http://www.w3.org/2001/XMLSchema" xmlns:p="http://schemas.microsoft.com/office/2006/metadata/properties" xmlns:ns2="578eb230-b7c1-454d-b404-5a0163cdac04" targetNamespace="http://schemas.microsoft.com/office/2006/metadata/properties" ma:root="true" ma:fieldsID="564d2765d1dcfb8b39a2b2f486c62492" ns2:_="">
    <xsd:import namespace="578eb230-b7c1-454d-b404-5a0163cdac0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ff4ac248240d413e999333b2a5b9a899" minOccurs="0"/>
                <xsd:element ref="ns2:TaxCatchAll" minOccurs="0"/>
                <xsd:element ref="ns2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8eb230-b7c1-454d-b404-5a0163cdac0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ærdi for dokument-id" ma:description="Værdien af det dokument-id, der er tildelt dette element." ma:internalName="_dlc_DocId" ma:readOnly="true">
      <xsd:simpleType>
        <xsd:restriction base="dms:Text"/>
      </xsd:simpleType>
    </xsd:element>
    <xsd:element name="_dlc_DocIdUrl" ma:index="9" nillable="true" ma:displayName="Dokument-id" ma:description="Permanent link til dette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Vedvarende id" ma:description="Keep ID on add." ma:hidden="true" ma:internalName="_dlc_DocIdPersistId" ma:readOnly="true">
      <xsd:simpleType>
        <xsd:restriction base="dms:Boolean"/>
      </xsd:simpleType>
    </xsd:element>
    <xsd:element name="ff4ac248240d413e999333b2a5b9a899" ma:index="11" nillable="true" ma:taxonomy="true" ma:internalName="ff4ac248240d413e999333b2a5b9a899" ma:taxonomyFieldName="DocumentCategoryMulti" ma:displayName="Dokumentkategori" ma:default="" ma:fieldId="{ff4ac248-240d-413e-9993-33b2a5b9a899}" ma:taxonomyMulti="true" ma:sspId="31b09b3b-8c91-4c04-8635-75c54fdb5b93" ma:termSetId="363bd683-d60b-4205-b520-83b8604b263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Taksonomiopsamlingskolonne" ma:description="" ma:hidden="true" ma:list="{95b6ec33-af1f-4f82-ae56-d4f78b3f8f94}" ma:internalName="TaxCatchAll" ma:readOnly="false" ma:showField="CatchAllData" ma:web="9fdcd1fd-ec04-446a-99be-560217ef12b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ksonomiopsamlingskolonne1" ma:description="" ma:hidden="true" ma:list="{95b6ec33-af1f-4f82-ae56-d4f78b3f8f94}" ma:internalName="TaxCatchAllLabel" ma:readOnly="false" ma:showField="CatchAllDataLabel" ma:web="9fdcd1fd-ec04-446a-99be-560217ef12b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AC8986-603C-404C-AF09-951F036896FE}"/>
</file>

<file path=customXml/itemProps2.xml><?xml version="1.0" encoding="utf-8"?>
<ds:datastoreItem xmlns:ds="http://schemas.openxmlformats.org/officeDocument/2006/customXml" ds:itemID="{C97A0833-0492-4AC1-BEE5-CA0E68072260}"/>
</file>

<file path=customXml/itemProps3.xml><?xml version="1.0" encoding="utf-8"?>
<ds:datastoreItem xmlns:ds="http://schemas.openxmlformats.org/officeDocument/2006/customXml" ds:itemID="{4877B62F-7201-48E3-847C-97C00FD4141A}"/>
</file>

<file path=customXml/itemProps4.xml><?xml version="1.0" encoding="utf-8"?>
<ds:datastoreItem xmlns:ds="http://schemas.openxmlformats.org/officeDocument/2006/customXml" ds:itemID="{F60726F4-8F50-4936-8DBF-1DA2C6D3379F}"/>
</file>

<file path=customXml/itemProps5.xml><?xml version="1.0" encoding="utf-8"?>
<ds:datastoreItem xmlns:ds="http://schemas.openxmlformats.org/officeDocument/2006/customXml" ds:itemID="{B77800EB-A779-4335-A7E6-FE7885092DDB}"/>
</file>

<file path=docProps/app.xml><?xml version="1.0" encoding="utf-8"?>
<Properties xmlns="http://schemas.openxmlformats.org/officeDocument/2006/extended-properties" xmlns:vt="http://schemas.openxmlformats.org/officeDocument/2006/docPropsVTypes">
  <Template>HHD-skabelon 2012</Template>
  <TotalTime>232</TotalTime>
  <Words>173</Words>
  <Application>Microsoft Office PowerPoint</Application>
  <PresentationFormat>Skærmshow (4:3)</PresentationFormat>
  <Paragraphs>28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3</vt:i4>
      </vt:variant>
    </vt:vector>
  </HeadingPairs>
  <TitlesOfParts>
    <vt:vector size="4" baseType="lpstr">
      <vt:lpstr>HHD-skabelon 2012</vt:lpstr>
      <vt:lpstr>SKYPER 2017</vt:lpstr>
      <vt:lpstr>Grovplan for SKYPER  Forud for SKYPER:  RECCE for skydninger i Jægerspris (lørdag 10:00 – 15:00)                 Grovplan for SKYPER 2017    RECCE for SKYPER  En lørdag fra 1000 – 1500 (Kun SKYLD)  Fredag 21 APR 1800 – 1900  Skydemøde for lørdagens program (KUN SKYLD)  1900 – 2000  Klargøring til lørdagens skydninger (ALLE).  Lørdag 22 APR 0730 – 2359 Afholdelse af skydninger jf. særligt program  Søndag 23 APR 0800 – 1300 Skydninger fortsat jf. særlig plan. 1300 – 1430 Spisning, oprydning og afslutning jf. særligt program.  </vt:lpstr>
      <vt:lpstr>HDKBH behov for støtte fra LFA:</vt:lpstr>
    </vt:vector>
  </TitlesOfParts>
  <Company>Forsvaret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HDKBH-CH Hansen, Jens Jørgen</dc:creator>
  <cp:lastModifiedBy>hdkbh-chopu</cp:lastModifiedBy>
  <cp:revision>17</cp:revision>
  <dcterms:created xsi:type="dcterms:W3CDTF">2012-08-06T10:49:52Z</dcterms:created>
  <dcterms:modified xsi:type="dcterms:W3CDTF">2016-11-18T14:02:42Z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0x010100E2366F697DE34C7B978089071817F0E90096C087790D9D5844ACD78C75473641A9</vt:lpwstr>
  </property>
  <property fmtid="{D5CDD505-2E9C-101B-9397-08002B2CF9AE}" pid="3" name="DocumentCategoryMulti">
    <vt:lpwstr/>
  </property>
  <property fmtid="{D5CDD505-2E9C-101B-9397-08002B2CF9AE}" pid="4" name="Order">
    <vt:r8>2300</vt:r8>
  </property>
  <property fmtid="{D5CDD505-2E9C-101B-9397-08002B2CF9AE}" pid="5" name="xd_ProgID">
    <vt:lpwstr/>
  </property>
  <property fmtid="{D5CDD505-2E9C-101B-9397-08002B2CF9AE}" pid="6" name="_SharedFileIndex">
    <vt:lpwstr/>
  </property>
  <property fmtid="{D5CDD505-2E9C-101B-9397-08002B2CF9AE}" pid="7" name="_SourceUrl">
    <vt:lpwstr/>
  </property>
  <property fmtid="{D5CDD505-2E9C-101B-9397-08002B2CF9AE}" pid="8" name="TemplateUrl">
    <vt:lpwstr/>
  </property>
</Properties>
</file>